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256" r:id="rId5"/>
    <p:sldId id="372" r:id="rId6"/>
    <p:sldId id="381" r:id="rId7"/>
    <p:sldId id="374" r:id="rId8"/>
    <p:sldId id="376" r:id="rId9"/>
    <p:sldId id="382" r:id="rId10"/>
    <p:sldId id="378" r:id="rId11"/>
    <p:sldId id="380" r:id="rId12"/>
    <p:sldId id="383" r:id="rId13"/>
    <p:sldId id="362" r:id="rId14"/>
    <p:sldId id="387" r:id="rId15"/>
    <p:sldId id="363" r:id="rId16"/>
    <p:sldId id="388" r:id="rId17"/>
    <p:sldId id="384" r:id="rId18"/>
    <p:sldId id="365" r:id="rId19"/>
    <p:sldId id="385" r:id="rId20"/>
    <p:sldId id="366" r:id="rId21"/>
    <p:sldId id="369" r:id="rId22"/>
    <p:sldId id="370" r:id="rId23"/>
    <p:sldId id="389" r:id="rId24"/>
    <p:sldId id="368" r:id="rId25"/>
    <p:sldId id="386" r:id="rId26"/>
    <p:sldId id="390" r:id="rId2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8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01BE1F-EE3B-4CE7-BC4C-2880896B6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36D074E3-C87B-46BE-85F7-398896857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B944FE0-A835-4270-A835-50F242A8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039B66C-732D-4D77-91F2-7093B35A8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9F08DD0-3C77-448E-83DC-B3450970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6652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7F0D084-BB79-493E-BA76-67378E942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098E0027-7FD9-4DD7-B832-276D2D6EC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4AE1BB38-588B-4DFE-910F-4F79726E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E70C7A4-EC42-455E-813B-554E86C8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CEC5F37-503E-4F55-ACF9-7D4835E5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4261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1B40DB8B-E1F7-4EF7-AD83-00712DE21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7884AA86-7C28-4B95-854B-9DF25BD02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508A539-CB38-4F84-BB73-0019818F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8E70545-D01B-46BB-87B6-416D61BE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69D1AF3-D95D-4F2F-8D50-D13354A7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3721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8050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2311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5415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4170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0701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6609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7623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011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94995E3-F706-4196-AC2E-59B88060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4162F29-D2FF-4DA8-A20D-2F829527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A62D2E3-312D-457B-94CD-4B74EFF5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5C7641E-6B7B-4822-A4C4-D00CFB69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DE50986-C405-4366-882E-A5CC3B95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4125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483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12704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93938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57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782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032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539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901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4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2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0CAFE3-A02C-4BBF-A203-9354945E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2ACF6F4-CAA1-45AC-AD60-6882ECF71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0078569-0D17-4D0A-9402-76CD03F89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623790A-1C44-4A58-9188-6B7FEE2D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DAAB822-44CB-444F-B854-31140E9D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008167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635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5342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4048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79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3285EB-CB30-4118-BCB1-C126795F5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F4D6FB2-0D13-45F2-B3EB-C8C2C916E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0F2E8EE-A818-4BB6-8062-82B80FFDD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1C83724-2737-40E5-9AD8-6340508C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3343F13-B327-4F88-AA51-EE97F03E0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107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E998190-3685-4D0F-9F11-5383B209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143AC88-59E3-4D98-966B-457BFD8B1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17226D1-C16C-4F82-85C3-927C98982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9B0FF03-E3C5-4BDF-9599-ADF17D19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0FAF69E-7B1F-4E8E-B0B3-F4FEACEB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585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F9E876E-03A7-4298-975E-F937D396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6B09AA6-1854-4F2B-BA6D-92A4E4567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9D983E8-B07F-4325-B505-B4C98BE7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8C35289-AC8D-4479-A296-1E5E52F7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BC766D8-3064-4D98-8424-F7E5F01C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57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11448C3-E50D-438C-A375-7D78D0B4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8EED309-8963-439A-A258-F6441C5BA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9BA601AE-695C-44DE-84F4-46874A942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9736D788-CFFB-470B-81E3-828559C9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BDE9B7DE-2400-4927-B696-89FCF12B0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D57081D-3770-49FB-B2E0-1FC67F9F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2743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EC1D60-663D-439E-A5DB-6CCB6841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EB66070-B6F3-4971-9573-FFFC198D9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FBC5094-7F5F-413A-9458-2DAB30D5D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33D466D-C7F5-433B-B20E-A9028C113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B72D9830-0004-4298-9840-4D7C386D7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58133F52-CF52-4C89-8F91-5B2C2893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1598EB38-1B4B-461E-A90E-4A9EEC83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9A5DD392-CD97-4039-8631-BC95B1B7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87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F21FBFD-1937-4FCE-BB07-8352D9A9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5D977EB5-71A5-42EE-A108-85982E1A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3FE422C5-C0C6-4886-B410-9248DFCD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0A29B43-A4DA-4D46-A9B5-1BDD4068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7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A0718F-917B-4E39-80F5-515F3F958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F20718A-0D88-4261-819E-749DEB780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977F312C-4BA5-42F6-A404-0E7AE1315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2FA66CC-4780-4C0D-9E91-759A3012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0DE8FDD-EF3B-4505-9956-2FF9431C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F2721CF-778F-48FF-B2A0-F1D0DE5F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04954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7315FA40-54AA-448F-85AF-CCFC3E8B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3B0EA74C-F0A6-4284-8948-AAC3469C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CA05726F-C2F5-4754-9756-376F7287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6691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8A7C57-3195-49F6-8A87-92CACCDF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7C1A55C-0022-4BFA-A0CF-EEF04B79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A8A37D19-3E07-4247-B313-246E5691F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4A72130-75EE-43C6-9C53-596BDAC7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1EC3EC9-5DFD-4189-A954-9BAA9EF39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31D427FE-D201-4CC6-8F45-C4E6E474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5604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96E7934-B93D-42A9-91CE-D4C35AD6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F0AF85C6-2E3E-45D1-8A90-BAE8D089F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27032251-F2D6-44C6-902B-15153CD23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AF4A742-B1F2-4B29-B209-B238AF2D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4F46569-896E-40D6-B676-63725CB8F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423C5B8-3A23-43F4-84A8-79E9FCA3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6359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ADA0DB-9680-4322-B85D-0083E141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04E8440F-F8C2-4EF7-AEE6-50C11605F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76AFF47-D219-4E10-96FB-A2DFF993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5217901-287F-45A6-99A7-07EE065E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2288E5B-A5C6-4E86-934C-B28F28E0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5850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CB7068E9-2952-4A90-A970-47F5EDCD1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6F3E88B3-9C58-425C-97E3-7266F7BC3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0B0298A-7FBD-4B2D-A9FF-E91A225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7682731-F881-4E0B-8B5A-7178C116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A7FA967-2309-4AF8-A41E-BF647860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1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B7E63AA-5A35-434B-9272-B67C7C8C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36405C9-A6C7-4637-8A51-788FCF1FB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A312F293-4A00-4F4B-9F99-5F7D41876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5EB5B8B4-2D9C-43CC-B1AC-7A5A4D197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3F0FA018-8B67-45BA-984A-93EF60D33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CDCA28DA-B8B8-4E55-AC98-D113A065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1CFB971B-1676-4979-9F9C-7B605483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606B5AFF-3857-412C-9E78-6A7378CA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0632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D182727-7559-4652-9217-81D2B066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67011B82-6DB7-44B2-9F3E-D3BC6EDC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F755170-D515-4BC9-A6E4-5B1F7972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42794E6-EEDF-4372-9265-73DC8547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940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A1DC840F-0BCC-4EBD-AECD-EB4581E2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D4E090DA-AD7D-4DD7-A618-56C60A93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3DC77BB4-F35B-4572-BD24-2BBD090B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003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C2609F-52C4-47A7-A703-4E2599C7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D459519-97F2-4C79-A8C4-22F5D9BB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38CCCCA-65D8-4C24-BB39-2011FAC3E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B6E9B9A1-7E83-480E-A5AD-41BD6098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40155F8B-C95F-4568-9996-0B7F5DEC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1064D96-2B9A-4D32-9D44-EDD823A2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02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6B9328-8B85-421D-B09F-B3E72A1B3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760FD2E6-A773-4356-9137-CDC28DE71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CE7D77B2-ECAE-4A4D-8400-3F3B6C7CE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FC820284-9C54-4A4E-902C-6DC74641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ED4E8BF9-845C-4AC4-A1A1-E68CD9EF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B1785FD-650D-4714-BAAE-79164117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256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CF194159-16F2-4537-9179-9F05720C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0E000FCE-95EB-4BA0-B456-4DA9F5436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BEF3F84-0B0C-40B5-B1EB-79B734231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37363-5DAE-48DE-B74D-93C0186EA50E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F1A3AE3-B102-43A2-89B0-A8C505CE7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E7FE67F-B153-481E-8455-CC37987F7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4292B-593F-43EF-9810-BFA6DE1CD43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73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/>
              <a:t>6/5/2024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54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1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09667B28-F23C-429D-97C6-27D880BF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DA9CB43-11A0-43A1-87A7-A16AF8D35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687FD4B-EAE7-4833-85CC-A90AA1EBD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F5C0-79E5-4589-B8FA-441AFAC60864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6/5/2024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273ED3A-A00C-4AE6-B7C4-F5C1A4FF3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DBA6ACA-CDDF-4423-8BC6-892DEAE9C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27239-0064-4680-9B2E-E5F40A8E4B23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72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12" Type="http://schemas.openxmlformats.org/officeDocument/2006/relationships/image" Target="../media/image22.png"/><Relationship Id="rId2" Type="http://schemas.openxmlformats.org/officeDocument/2006/relationships/audio" Target="../media/media3.mp3"/><Relationship Id="rId16" Type="http://schemas.openxmlformats.org/officeDocument/2006/relationships/image" Target="../media/image26.png"/><Relationship Id="rId1" Type="http://schemas.microsoft.com/office/2007/relationships/media" Target="../media/media3.mp3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p3"/><Relationship Id="rId7" Type="http://schemas.openxmlformats.org/officeDocument/2006/relationships/slideLayout" Target="../slideLayouts/slideLayout1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media6.mp3"/><Relationship Id="rId5" Type="http://schemas.microsoft.com/office/2007/relationships/media" Target="../media/media6.mp3"/><Relationship Id="rId10" Type="http://schemas.openxmlformats.org/officeDocument/2006/relationships/image" Target="../media/image30.png"/><Relationship Id="rId4" Type="http://schemas.openxmlformats.org/officeDocument/2006/relationships/audio" Target="../media/media5.mp3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98721D9-FE92-4F71-ACBA-6691161868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92F5104-F13F-4D97-8926-F8727F1501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s-AR" dirty="0"/>
          </a:p>
          <a:p>
            <a:r>
              <a:rPr lang="es-A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YOU HAVE THE X FACTOR?</a:t>
            </a:r>
          </a:p>
          <a:p>
            <a:r>
              <a:rPr lang="es-AR" sz="6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Verb</a:t>
            </a:r>
            <a:r>
              <a:rPr lang="es-A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phrases</a:t>
            </a:r>
            <a:r>
              <a:rPr lang="es-A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Can/</a:t>
            </a:r>
            <a:r>
              <a:rPr lang="es-AR" sz="6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Can’t</a:t>
            </a:r>
            <a:r>
              <a:rPr lang="es-A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4975C773-3424-4842-A7CC-6A1EE744D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2" y="283030"/>
            <a:ext cx="1476502" cy="9074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179666E-D2CA-43AF-9A37-9E5608534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73" y="1082711"/>
            <a:ext cx="9121925" cy="5492259"/>
          </a:xfrm>
          <a:prstGeom prst="rect">
            <a:avLst/>
          </a:prstGeom>
        </p:spPr>
      </p:pic>
      <p:pic>
        <p:nvPicPr>
          <p:cNvPr id="9" name="5A_2.54">
            <a:hlinkClick r:id="" action="ppaction://media"/>
            <a:extLst>
              <a:ext uri="{FF2B5EF4-FFF2-40B4-BE49-F238E27FC236}">
                <a16:creationId xmlns:a16="http://schemas.microsoft.com/office/drawing/2014/main" xmlns="" id="{48299D31-D9BF-49B5-B1FE-B43098DCF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08522" y="3219240"/>
            <a:ext cx="609600" cy="609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F2C806CC-0477-449F-80C9-35CE312DE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4632" y="4100383"/>
            <a:ext cx="2442634" cy="167375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DA6C5703-5973-42D2-81FE-DC9568A55D9A}"/>
              </a:ext>
            </a:extLst>
          </p:cNvPr>
          <p:cNvSpPr txBox="1"/>
          <p:nvPr/>
        </p:nvSpPr>
        <p:spPr>
          <a:xfrm>
            <a:off x="8009981" y="880408"/>
            <a:ext cx="4572000" cy="193899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</a:t>
            </a:r>
            <a:r>
              <a:rPr lang="es-MX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verb</a:t>
            </a:r>
            <a:r>
              <a:rPr lang="es-MX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phr</a:t>
            </a:r>
            <a:r>
              <a:rPr lang="es-MX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ases</a:t>
            </a:r>
            <a:endParaRPr lang="es-AR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44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47" y="914400"/>
            <a:ext cx="10759106" cy="491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124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73127AB-F3D0-4B3B-B2DF-556A52CF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2" y="474262"/>
            <a:ext cx="8574536" cy="59094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E51A6116-551E-404B-88E7-B01CE1E0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2" y="2504945"/>
            <a:ext cx="2803931" cy="18671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303170A3-6B11-474D-B155-7683051F9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543" y="2500183"/>
            <a:ext cx="2803931" cy="185763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0BE61FA1-45BE-48E5-B2E5-A5A8BA15C798}"/>
              </a:ext>
            </a:extLst>
          </p:cNvPr>
          <p:cNvSpPr txBox="1"/>
          <p:nvPr/>
        </p:nvSpPr>
        <p:spPr>
          <a:xfrm>
            <a:off x="8104243" y="1292362"/>
            <a:ext cx="4572000" cy="193899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MX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ore </a:t>
            </a:r>
            <a:r>
              <a:rPr lang="es-MX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verb</a:t>
            </a:r>
            <a:r>
              <a:rPr lang="es-MX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</a:t>
            </a:r>
            <a:r>
              <a:rPr lang="es-MX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rases</a:t>
            </a:r>
            <a:endParaRPr lang="es-AR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1" y="4036221"/>
            <a:ext cx="10191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20" y="2004683"/>
            <a:ext cx="13906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1" y="2014207"/>
            <a:ext cx="15144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607" y="2045091"/>
            <a:ext cx="10572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20" y="4036221"/>
            <a:ext cx="18669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507" y="4002657"/>
            <a:ext cx="21907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8" y="5158848"/>
            <a:ext cx="11811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2" y="6065838"/>
            <a:ext cx="173355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157" y="6065838"/>
            <a:ext cx="22098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96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73127AB-F3D0-4B3B-B2DF-556A52CF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42" y="474262"/>
            <a:ext cx="8574536" cy="59094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E51A6116-551E-404B-88E7-B01CE1E0A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42" y="2504945"/>
            <a:ext cx="2803931" cy="18671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303170A3-6B11-474D-B155-7683051F9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543" y="2500183"/>
            <a:ext cx="2803931" cy="1857634"/>
          </a:xfrm>
          <a:prstGeom prst="rect">
            <a:avLst/>
          </a:prstGeom>
        </p:spPr>
      </p:pic>
      <p:pic>
        <p:nvPicPr>
          <p:cNvPr id="11" name="5A_2.54">
            <a:hlinkClick r:id="" action="ppaction://media"/>
            <a:extLst>
              <a:ext uri="{FF2B5EF4-FFF2-40B4-BE49-F238E27FC236}">
                <a16:creationId xmlns:a16="http://schemas.microsoft.com/office/drawing/2014/main" xmlns="" id="{C64CFAFD-8361-43E9-BDE4-27000269D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26818" y="3626646"/>
            <a:ext cx="609600" cy="6096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0BE61FA1-45BE-48E5-B2E5-A5A8BA15C798}"/>
              </a:ext>
            </a:extLst>
          </p:cNvPr>
          <p:cNvSpPr txBox="1"/>
          <p:nvPr/>
        </p:nvSpPr>
        <p:spPr>
          <a:xfrm>
            <a:off x="8104243" y="1292362"/>
            <a:ext cx="4572000" cy="193899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MX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ore </a:t>
            </a:r>
            <a:r>
              <a:rPr lang="es-MX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verb</a:t>
            </a:r>
            <a:r>
              <a:rPr lang="es-MX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60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</a:t>
            </a:r>
            <a:r>
              <a:rPr lang="es-MX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rases</a:t>
            </a:r>
            <a:endParaRPr lang="es-AR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1" y="4036221"/>
            <a:ext cx="10191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20" y="2004683"/>
            <a:ext cx="13906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1" y="2014207"/>
            <a:ext cx="15144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607" y="2045091"/>
            <a:ext cx="10572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20" y="4036221"/>
            <a:ext cx="18669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507" y="4002657"/>
            <a:ext cx="21907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8" y="5158848"/>
            <a:ext cx="11811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72" y="6065838"/>
            <a:ext cx="173355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157" y="6065838"/>
            <a:ext cx="22098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33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2">
            <a:extLst>
              <a:ext uri="{FF2B5EF4-FFF2-40B4-BE49-F238E27FC236}">
                <a16:creationId xmlns:a16="http://schemas.microsoft.com/office/drawing/2014/main" xmlns="" id="{056997E4-206F-485A-8131-3AD0F504C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53675" y="1657960"/>
            <a:ext cx="7058460" cy="4177762"/>
          </a:xfrm>
          <a:prstGeom prst="rect">
            <a:avLst/>
          </a:prstGeom>
        </p:spPr>
      </p:pic>
      <p:pic>
        <p:nvPicPr>
          <p:cNvPr id="5" name="5A_2.54">
            <a:hlinkClick r:id="" action="ppaction://media"/>
            <a:extLst>
              <a:ext uri="{FF2B5EF4-FFF2-40B4-BE49-F238E27FC236}">
                <a16:creationId xmlns:a16="http://schemas.microsoft.com/office/drawing/2014/main" xmlns="" id="{C64CFAFD-8361-43E9-BDE4-27000269D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26818" y="36266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7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5A_2.54">
            <a:hlinkClick r:id="" action="ppaction://media"/>
            <a:extLst>
              <a:ext uri="{FF2B5EF4-FFF2-40B4-BE49-F238E27FC236}">
                <a16:creationId xmlns:a16="http://schemas.microsoft.com/office/drawing/2014/main" xmlns="" id="{DED735BC-8B05-4825-B921-6EE4CC4AD6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9925" y="881449"/>
            <a:ext cx="609600" cy="6096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F2FD4847-F9AA-4E87-B307-55D610DD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71" y="1976105"/>
            <a:ext cx="3033298" cy="428386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A4F0BAB-A542-4083-88AF-84931ACD9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969" y="3100569"/>
            <a:ext cx="2907372" cy="31594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4211F57-E3E2-4D31-B294-E610BBD89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419" y="269596"/>
            <a:ext cx="5337910" cy="31594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86900D3A-216C-47EB-AB94-C903FEAD4544}"/>
              </a:ext>
            </a:extLst>
          </p:cNvPr>
          <p:cNvSpPr txBox="1"/>
          <p:nvPr/>
        </p:nvSpPr>
        <p:spPr>
          <a:xfrm>
            <a:off x="7463481" y="3987348"/>
            <a:ext cx="4572000" cy="193899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</a:t>
            </a:r>
            <a:r>
              <a:rPr lang="es-MX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verb</a:t>
            </a:r>
            <a:r>
              <a:rPr lang="es-MX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phrases</a:t>
            </a:r>
            <a:endParaRPr lang="es-AR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906116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5A_3.59">
            <a:hlinkClick r:id="" action="ppaction://media"/>
            <a:extLst>
              <a:ext uri="{FF2B5EF4-FFF2-40B4-BE49-F238E27FC236}">
                <a16:creationId xmlns:a16="http://schemas.microsoft.com/office/drawing/2014/main" xmlns="" id="{7F0D277B-62AD-4371-AC38-EB8110DB30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63966" y="602815"/>
            <a:ext cx="609600" cy="609600"/>
          </a:xfrm>
          <a:prstGeom prst="rect">
            <a:avLst/>
          </a:prstGeom>
        </p:spPr>
      </p:pic>
      <p:pic>
        <p:nvPicPr>
          <p:cNvPr id="8" name="5A_3.60">
            <a:hlinkClick r:id="" action="ppaction://media"/>
            <a:extLst>
              <a:ext uri="{FF2B5EF4-FFF2-40B4-BE49-F238E27FC236}">
                <a16:creationId xmlns:a16="http://schemas.microsoft.com/office/drawing/2014/main" xmlns="" id="{C4FCFEB6-C4A8-4DBA-9121-21845AB7AB1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18063" y="602815"/>
            <a:ext cx="609600" cy="609600"/>
          </a:xfrm>
          <a:prstGeom prst="rect">
            <a:avLst/>
          </a:prstGeom>
        </p:spPr>
      </p:pic>
      <p:pic>
        <p:nvPicPr>
          <p:cNvPr id="9" name="5A_3.61">
            <a:hlinkClick r:id="" action="ppaction://media"/>
            <a:extLst>
              <a:ext uri="{FF2B5EF4-FFF2-40B4-BE49-F238E27FC236}">
                <a16:creationId xmlns:a16="http://schemas.microsoft.com/office/drawing/2014/main" xmlns="" id="{F69E313D-B403-4832-9738-869B675CCE9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80894" y="5594825"/>
            <a:ext cx="609600" cy="6096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68D25C8F-D6F2-4334-B3D5-730C3B2A72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910" y="1355680"/>
            <a:ext cx="5318610" cy="42391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A9FFD7DC-B6B0-4A8D-BA47-EF3FC3FFEB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5796" y="1355680"/>
            <a:ext cx="4745144" cy="42391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008E6F25-4BEE-4349-A682-0C7086A52C85}"/>
              </a:ext>
            </a:extLst>
          </p:cNvPr>
          <p:cNvSpPr txBox="1"/>
          <p:nvPr/>
        </p:nvSpPr>
        <p:spPr>
          <a:xfrm>
            <a:off x="9687697" y="5325762"/>
            <a:ext cx="177239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</a:t>
            </a:r>
            <a:r>
              <a:rPr lang="es-MX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</a:t>
            </a:r>
            <a:r>
              <a:rPr lang="es-MX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MX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hear</a:t>
            </a:r>
            <a:r>
              <a:rPr lang="es-MX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 </a:t>
            </a:r>
            <a:r>
              <a:rPr lang="es-MX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s-MX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b?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lecha: hacia la izquierda 12">
            <a:extLst>
              <a:ext uri="{FF2B5EF4-FFF2-40B4-BE49-F238E27FC236}">
                <a16:creationId xmlns:a16="http://schemas.microsoft.com/office/drawing/2014/main" xmlns="" id="{D9766591-9E48-4481-8846-06925EBA3C92}"/>
              </a:ext>
            </a:extLst>
          </p:cNvPr>
          <p:cNvSpPr/>
          <p:nvPr/>
        </p:nvSpPr>
        <p:spPr>
          <a:xfrm>
            <a:off x="8695038" y="5762248"/>
            <a:ext cx="609600" cy="16754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873566" y="289085"/>
            <a:ext cx="484449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CAN / CAN’T</a:t>
            </a:r>
            <a:endParaRPr lang="es-E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973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4E3A301-08C5-4F1E-8743-6AFBC974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608"/>
            <a:ext cx="10972800" cy="1143000"/>
          </a:xfrm>
        </p:spPr>
        <p:txBody>
          <a:bodyPr/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/ CAN´T</a:t>
            </a:r>
          </a:p>
        </p:txBody>
      </p:sp>
      <p:pic>
        <p:nvPicPr>
          <p:cNvPr id="6" name="5A_2.58">
            <a:hlinkClick r:id="" action="ppaction://media"/>
            <a:extLst>
              <a:ext uri="{FF2B5EF4-FFF2-40B4-BE49-F238E27FC236}">
                <a16:creationId xmlns:a16="http://schemas.microsoft.com/office/drawing/2014/main" xmlns="" id="{20CCF3F9-1CA5-4B92-97B9-4BF7A7E53A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98104" y="782230"/>
            <a:ext cx="609600" cy="6096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27AC571A-0A2A-4CBD-9CC4-A816A48DB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203" y="1087030"/>
            <a:ext cx="7441424" cy="572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5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1732748E-DC4C-4224-AF39-E8B4626A9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190" y="1013254"/>
            <a:ext cx="9107993" cy="51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6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2D4A80E-BF5E-4832-8BB2-5778487B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66" y="820097"/>
            <a:ext cx="8339067" cy="52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0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36" y="470674"/>
            <a:ext cx="5965301" cy="604918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14CBF3C3-4D9E-4E60-BF25-39431CFB9F75}"/>
              </a:ext>
            </a:extLst>
          </p:cNvPr>
          <p:cNvSpPr txBox="1"/>
          <p:nvPr/>
        </p:nvSpPr>
        <p:spPr>
          <a:xfrm>
            <a:off x="11115530" y="815628"/>
            <a:ext cx="631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Page</a:t>
            </a:r>
          </a:p>
          <a:p>
            <a:r>
              <a:rPr lang="es-AR" dirty="0"/>
              <a:t>150</a:t>
            </a:r>
          </a:p>
          <a:p>
            <a:endParaRPr lang="es-AR" dirty="0"/>
          </a:p>
        </p:txBody>
      </p:sp>
      <p:pic>
        <p:nvPicPr>
          <p:cNvPr id="5" name="1C_1.32">
            <a:hlinkClick r:id="" action="ppaction://media"/>
            <a:extLst>
              <a:ext uri="{FF2B5EF4-FFF2-40B4-BE49-F238E27FC236}">
                <a16:creationId xmlns="" xmlns:a16="http://schemas.microsoft.com/office/drawing/2014/main" id="{3C54FA2C-876E-4E97-991A-BC1A788D1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3743" y="206028"/>
            <a:ext cx="609600" cy="609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2AC82611-41B8-40F6-9C8D-E80F1205B6C4}"/>
              </a:ext>
            </a:extLst>
          </p:cNvPr>
          <p:cNvSpPr txBox="1"/>
          <p:nvPr/>
        </p:nvSpPr>
        <p:spPr>
          <a:xfrm>
            <a:off x="11013237" y="1919432"/>
            <a:ext cx="1130612" cy="230832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Number</a:t>
            </a:r>
            <a:r>
              <a:rPr lang="es-AR" dirty="0"/>
              <a:t>, </a:t>
            </a:r>
            <a:r>
              <a:rPr lang="es-AR" dirty="0" err="1"/>
              <a:t>repeat</a:t>
            </a:r>
            <a:r>
              <a:rPr lang="es-AR" dirty="0"/>
              <a:t>, </a:t>
            </a:r>
            <a:r>
              <a:rPr lang="es-AR" dirty="0" err="1"/>
              <a:t>memorize</a:t>
            </a:r>
            <a:r>
              <a:rPr lang="es-AR" dirty="0"/>
              <a:t> and </a:t>
            </a:r>
            <a:r>
              <a:rPr lang="es-AR" dirty="0" err="1"/>
              <a:t>say</a:t>
            </a:r>
            <a:r>
              <a:rPr lang="es-AR" dirty="0"/>
              <a:t> in a </a:t>
            </a:r>
            <a:r>
              <a:rPr lang="es-AR" dirty="0" err="1"/>
              <a:t>loud</a:t>
            </a:r>
            <a:r>
              <a:rPr lang="es-AR" dirty="0"/>
              <a:t> </a:t>
            </a:r>
            <a:r>
              <a:rPr lang="es-AR" dirty="0" err="1"/>
              <a:t>voice</a:t>
            </a:r>
            <a:r>
              <a:rPr lang="es-AR" dirty="0"/>
              <a:t> (</a:t>
            </a:r>
            <a:r>
              <a:rPr lang="es-AR" dirty="0" err="1"/>
              <a:t>many</a:t>
            </a:r>
            <a:r>
              <a:rPr lang="es-AR" dirty="0"/>
              <a:t> times</a:t>
            </a:r>
            <a:r>
              <a:rPr lang="es-AR" dirty="0" smtClean="0"/>
              <a:t>!)</a:t>
            </a:r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4" y="470674"/>
            <a:ext cx="4804348" cy="604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86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4" y="1612231"/>
            <a:ext cx="7888565" cy="4652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716" y="255671"/>
            <a:ext cx="4961606" cy="2561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761374" y="4108472"/>
            <a:ext cx="31258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When someone has the X factor, that person has a </a:t>
            </a:r>
            <a:r>
              <a:rPr lang="en-US" dirty="0">
                <a:solidFill>
                  <a:prstClr val="black"/>
                </a:solidFill>
              </a:rPr>
              <a:t>quality that you cannot describe that makes someone very special: </a:t>
            </a:r>
            <a:r>
              <a:rPr lang="en-US" dirty="0" smtClean="0">
                <a:solidFill>
                  <a:prstClr val="black"/>
                </a:solidFill>
              </a:rPr>
              <a:t>A  </a:t>
            </a:r>
            <a:r>
              <a:rPr lang="en-US" dirty="0">
                <a:solidFill>
                  <a:prstClr val="black"/>
                </a:solidFill>
              </a:rPr>
              <a:t>singer who has the X </a:t>
            </a:r>
            <a:r>
              <a:rPr lang="en-US" dirty="0" smtClean="0">
                <a:solidFill>
                  <a:prstClr val="black"/>
                </a:solidFill>
              </a:rPr>
              <a:t>factor, has </a:t>
            </a:r>
            <a:r>
              <a:rPr lang="en-US" dirty="0">
                <a:solidFill>
                  <a:prstClr val="black"/>
                </a:solidFill>
              </a:rPr>
              <a:t>e</a:t>
            </a:r>
            <a:r>
              <a:rPr lang="en-US" dirty="0" smtClean="0">
                <a:solidFill>
                  <a:prstClr val="black"/>
                </a:solidFill>
              </a:rPr>
              <a:t>xceptional qualities, abilities or talent.</a:t>
            </a:r>
            <a:endParaRPr lang="es-A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75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2">
                <a:lumMod val="40000"/>
                <a:lumOff val="60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2717DA7-DDD5-457A-824C-F029183DF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5211"/>
            <a:ext cx="10972800" cy="1143000"/>
          </a:xfrm>
        </p:spPr>
        <p:txBody>
          <a:bodyPr/>
          <a:lstStyle/>
          <a:p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famous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AEF54F47-33D0-4466-A88C-05ED5E1A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7" y="1345541"/>
            <a:ext cx="11879592" cy="4937651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6394220" y="2275927"/>
            <a:ext cx="51787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Does</a:t>
            </a:r>
            <a:r>
              <a:rPr lang="es-E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he </a:t>
            </a:r>
            <a:r>
              <a:rPr lang="es-E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or</a:t>
            </a:r>
            <a:r>
              <a:rPr lang="es-E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s-E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she</a:t>
            </a:r>
            <a:r>
              <a:rPr lang="es-E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s-E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have</a:t>
            </a:r>
            <a:r>
              <a:rPr lang="es-E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s-ES" sz="2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the</a:t>
            </a:r>
            <a:r>
              <a:rPr lang="es-E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x Factor?</a:t>
            </a:r>
            <a:endParaRPr lang="es-E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65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792" y="4174173"/>
            <a:ext cx="26193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792" y="1923034"/>
            <a:ext cx="26193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792" y="2703513"/>
            <a:ext cx="2781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792" y="3432175"/>
            <a:ext cx="25717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8" y="366433"/>
            <a:ext cx="8148203" cy="6131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2041358" y="2855913"/>
            <a:ext cx="508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193758" y="3008313"/>
            <a:ext cx="508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4312059" y="5033628"/>
            <a:ext cx="334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u</a:t>
            </a:r>
            <a:r>
              <a:rPr lang="es-MX" sz="2400" b="1" dirty="0" smtClean="0">
                <a:solidFill>
                  <a:srgbClr val="FF0000"/>
                </a:solidFill>
              </a:rPr>
              <a:t>se </a:t>
            </a:r>
            <a:r>
              <a:rPr lang="es-MX" sz="2400" b="1" dirty="0" err="1" smtClean="0">
                <a:solidFill>
                  <a:srgbClr val="FF0000"/>
                </a:solidFill>
              </a:rPr>
              <a:t>your</a:t>
            </a:r>
            <a:r>
              <a:rPr lang="es-MX" sz="2400" b="1" dirty="0" smtClean="0">
                <a:solidFill>
                  <a:srgbClr val="FF0000"/>
                </a:solidFill>
              </a:rPr>
              <a:t> car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632284" y="5875840"/>
            <a:ext cx="508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c</a:t>
            </a:r>
            <a:r>
              <a:rPr lang="es-MX" sz="2400" b="1" dirty="0" err="1" smtClean="0">
                <a:solidFill>
                  <a:srgbClr val="FF0000"/>
                </a:solidFill>
              </a:rPr>
              <a:t>an’t</a:t>
            </a:r>
            <a:r>
              <a:rPr lang="es-MX" sz="2400" b="1" dirty="0" smtClean="0">
                <a:solidFill>
                  <a:srgbClr val="FF0000"/>
                </a:solidFill>
              </a:rPr>
              <a:t> come to </a:t>
            </a:r>
            <a:r>
              <a:rPr lang="es-MX" sz="2400" b="1" dirty="0" err="1" smtClean="0">
                <a:solidFill>
                  <a:srgbClr val="FF0000"/>
                </a:solidFill>
              </a:rPr>
              <a:t>your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party</a:t>
            </a:r>
            <a:r>
              <a:rPr lang="es-MX" sz="2400" b="1" dirty="0" smtClean="0">
                <a:solidFill>
                  <a:srgbClr val="FF0000"/>
                </a:solidFill>
              </a:rPr>
              <a:t>.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054769" y="5033629"/>
            <a:ext cx="265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Can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2911642" y="4212190"/>
            <a:ext cx="508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c</a:t>
            </a:r>
            <a:r>
              <a:rPr lang="es-MX" sz="2400" b="1" dirty="0" err="1" smtClean="0">
                <a:solidFill>
                  <a:srgbClr val="FF0000"/>
                </a:solidFill>
              </a:rPr>
              <a:t>an’t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ski</a:t>
            </a:r>
            <a:r>
              <a:rPr lang="es-MX" sz="2400" b="1" dirty="0" smtClean="0">
                <a:solidFill>
                  <a:srgbClr val="FF0000"/>
                </a:solidFill>
              </a:rPr>
              <a:t>.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1767380" y="2715567"/>
            <a:ext cx="508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c</a:t>
            </a:r>
            <a:r>
              <a:rPr lang="es-MX" sz="2400" b="1" dirty="0" smtClean="0">
                <a:solidFill>
                  <a:srgbClr val="FF0000"/>
                </a:solidFill>
              </a:rPr>
              <a:t>an </a:t>
            </a:r>
            <a:r>
              <a:rPr lang="es-MX" sz="2400" b="1" dirty="0" err="1" smtClean="0">
                <a:solidFill>
                  <a:srgbClr val="FF0000"/>
                </a:solidFill>
              </a:rPr>
              <a:t>meet</a:t>
            </a:r>
            <a:r>
              <a:rPr lang="es-MX" sz="2400" b="1" dirty="0" smtClean="0">
                <a:solidFill>
                  <a:srgbClr val="FF0000"/>
                </a:solidFill>
              </a:rPr>
              <a:t> me </a:t>
            </a:r>
            <a:r>
              <a:rPr lang="es-MX" sz="2400" b="1" dirty="0" err="1" smtClean="0">
                <a:solidFill>
                  <a:srgbClr val="FF0000"/>
                </a:solidFill>
              </a:rPr>
              <a:t>after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work</a:t>
            </a:r>
            <a:r>
              <a:rPr lang="es-MX" sz="2400" b="1" dirty="0" smtClean="0">
                <a:solidFill>
                  <a:srgbClr val="FF0000"/>
                </a:solidFill>
              </a:rPr>
              <a:t>.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054769" y="3469978"/>
            <a:ext cx="2362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Can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4176963" y="3432174"/>
            <a:ext cx="281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o</a:t>
            </a:r>
            <a:r>
              <a:rPr lang="es-MX" sz="2400" b="1" dirty="0" smtClean="0">
                <a:solidFill>
                  <a:srgbClr val="FF0000"/>
                </a:solidFill>
              </a:rPr>
              <a:t>pen </a:t>
            </a:r>
            <a:r>
              <a:rPr lang="es-MX" sz="2400" b="1" dirty="0" err="1" smtClean="0">
                <a:solidFill>
                  <a:srgbClr val="FF0000"/>
                </a:solidFill>
              </a:rPr>
              <a:t>the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door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21" y="474690"/>
            <a:ext cx="8939525" cy="5832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160295" y="1668379"/>
            <a:ext cx="206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263942" y="5755560"/>
            <a:ext cx="115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Can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839453" y="5293895"/>
            <a:ext cx="206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c</a:t>
            </a:r>
            <a:r>
              <a:rPr lang="es-MX" sz="2400" b="1" dirty="0" err="1" smtClean="0">
                <a:solidFill>
                  <a:srgbClr val="FF0000"/>
                </a:solidFill>
              </a:rPr>
              <a:t>an’t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swim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673642" y="5755559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use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007895" y="1515979"/>
            <a:ext cx="206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c</a:t>
            </a:r>
            <a:r>
              <a:rPr lang="es-MX" sz="2400" b="1" dirty="0" smtClean="0">
                <a:solidFill>
                  <a:srgbClr val="FF0000"/>
                </a:solidFill>
              </a:rPr>
              <a:t>an </a:t>
            </a:r>
            <a:r>
              <a:rPr lang="es-MX" sz="2400" b="1" dirty="0" err="1" smtClean="0">
                <a:solidFill>
                  <a:srgbClr val="FF0000"/>
                </a:solidFill>
              </a:rPr>
              <a:t>speak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5229726" y="1997697"/>
            <a:ext cx="1662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help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532646" y="1997697"/>
            <a:ext cx="1662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Can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2583781" y="2932149"/>
            <a:ext cx="202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can’t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see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2211805" y="3393814"/>
            <a:ext cx="138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Can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3874169" y="3485602"/>
            <a:ext cx="120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close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263943" y="3855479"/>
            <a:ext cx="1331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Can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4246145" y="3947267"/>
            <a:ext cx="124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repeat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5937584" y="4408932"/>
            <a:ext cx="1662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c</a:t>
            </a:r>
            <a:r>
              <a:rPr lang="es-MX" sz="2400" b="1" dirty="0" err="1" smtClean="0">
                <a:solidFill>
                  <a:srgbClr val="FF0000"/>
                </a:solidFill>
              </a:rPr>
              <a:t>an’t</a:t>
            </a:r>
            <a:r>
              <a:rPr lang="es-MX" sz="2400" b="1" dirty="0" smtClean="0">
                <a:solidFill>
                  <a:srgbClr val="FF0000"/>
                </a:solidFill>
              </a:rPr>
              <a:t> stop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261257"/>
            <a:ext cx="10515600" cy="618704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</a:t>
            </a:r>
            <a:r>
              <a:rPr lang="es-MX" dirty="0" err="1" smtClean="0"/>
              <a:t>book</a:t>
            </a:r>
            <a:endParaRPr lang="es-MX" dirty="0" smtClean="0"/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</a:t>
            </a:r>
            <a:r>
              <a:rPr lang="es-MX" dirty="0" err="1" smtClean="0"/>
              <a:t>down</a:t>
            </a:r>
            <a:endParaRPr lang="es-MX" dirty="0" smtClean="0"/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…up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</a:t>
            </a:r>
            <a:r>
              <a:rPr lang="es-MX" dirty="0" err="1" smtClean="0"/>
              <a:t>talking</a:t>
            </a:r>
            <a:endParaRPr lang="es-MX" dirty="0" smtClean="0"/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…page 20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</a:t>
            </a:r>
            <a:r>
              <a:rPr lang="es-MX" dirty="0" err="1" smtClean="0"/>
              <a:t>your</a:t>
            </a:r>
            <a:r>
              <a:rPr lang="es-MX" dirty="0" smtClean="0"/>
              <a:t> </a:t>
            </a:r>
            <a:r>
              <a:rPr lang="es-MX" dirty="0" err="1" smtClean="0"/>
              <a:t>mobile</a:t>
            </a:r>
            <a:endParaRPr lang="es-MX" dirty="0" smtClean="0"/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…and </a:t>
            </a:r>
            <a:r>
              <a:rPr lang="es-MX" dirty="0" err="1" smtClean="0"/>
              <a:t>repeat</a:t>
            </a:r>
            <a:endParaRPr lang="es-MX" dirty="0" smtClean="0"/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questions</a:t>
            </a:r>
            <a:endParaRPr lang="es-MX" dirty="0" smtClean="0"/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…in </a:t>
            </a:r>
            <a:r>
              <a:rPr lang="es-MX" dirty="0" err="1" smtClean="0"/>
              <a:t>pairs</a:t>
            </a:r>
            <a:r>
              <a:rPr lang="es-MX" dirty="0" smtClean="0"/>
              <a:t>/in </a:t>
            </a:r>
            <a:r>
              <a:rPr lang="es-MX" dirty="0" err="1" smtClean="0"/>
              <a:t>groups</a:t>
            </a:r>
            <a:endParaRPr lang="es-MX" dirty="0" smtClean="0"/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door</a:t>
            </a:r>
            <a:r>
              <a:rPr lang="es-MX" dirty="0" smtClean="0"/>
              <a:t> /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window</a:t>
            </a:r>
            <a:endParaRPr lang="es-MX" dirty="0" smtClean="0"/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board</a:t>
            </a:r>
            <a:endParaRPr lang="es-MX" dirty="0" smtClean="0"/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text</a:t>
            </a:r>
            <a:endParaRPr lang="es-MX" dirty="0" smtClean="0"/>
          </a:p>
          <a:p>
            <a:pPr marL="514350" indent="-514350">
              <a:buFont typeface="+mj-lt"/>
              <a:buAutoNum type="arabicPeriod"/>
            </a:pPr>
            <a:r>
              <a:rPr lang="es-MX" dirty="0" smtClean="0"/>
              <a:t>…</a:t>
            </a:r>
            <a:r>
              <a:rPr lang="es-MX" dirty="0" err="1" smtClean="0"/>
              <a:t>exercise</a:t>
            </a:r>
            <a:endParaRPr lang="es-MX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151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6" y="770022"/>
            <a:ext cx="11994634" cy="460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1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3" y="2424991"/>
            <a:ext cx="10804176" cy="412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39" y="561837"/>
            <a:ext cx="10865156" cy="190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94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599" y="795647"/>
            <a:ext cx="11218223" cy="5330517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…in a flat				…</a:t>
            </a:r>
            <a:r>
              <a:rPr lang="es-MX" dirty="0" err="1" smtClean="0"/>
              <a:t>children</a:t>
            </a:r>
            <a:r>
              <a:rPr lang="es-MX" dirty="0" smtClean="0"/>
              <a:t>			…</a:t>
            </a:r>
            <a:r>
              <a:rPr lang="es-MX" dirty="0" err="1" smtClean="0"/>
              <a:t>economics</a:t>
            </a: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…in </a:t>
            </a:r>
            <a:r>
              <a:rPr lang="es-MX" dirty="0" err="1" smtClean="0"/>
              <a:t>an</a:t>
            </a:r>
            <a:r>
              <a:rPr lang="es-MX" dirty="0" smtClean="0"/>
              <a:t> office			…German			…a new car</a:t>
            </a:r>
          </a:p>
          <a:p>
            <a:pPr marL="0" indent="0">
              <a:buNone/>
            </a:pPr>
            <a:r>
              <a:rPr lang="es-MX" dirty="0" smtClean="0"/>
              <a:t>…a </a:t>
            </a:r>
            <a:r>
              <a:rPr lang="es-MX" dirty="0" err="1" smtClean="0"/>
              <a:t>newspaper</a:t>
            </a:r>
            <a:r>
              <a:rPr lang="es-MX" dirty="0" smtClean="0"/>
              <a:t>			…</a:t>
            </a:r>
            <a:r>
              <a:rPr lang="es-MX" dirty="0" err="1" smtClean="0"/>
              <a:t>animals</a:t>
            </a:r>
            <a:r>
              <a:rPr lang="es-MX" dirty="0" smtClean="0"/>
              <a:t>			…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cinema</a:t>
            </a:r>
          </a:p>
          <a:p>
            <a:pPr marL="0" indent="0">
              <a:buNone/>
            </a:pPr>
            <a:r>
              <a:rPr lang="es-MX" dirty="0" smtClean="0"/>
              <a:t>…TV					…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music</a:t>
            </a:r>
            <a:r>
              <a:rPr lang="es-MX" dirty="0" smtClean="0"/>
              <a:t>			…</a:t>
            </a:r>
            <a:r>
              <a:rPr lang="es-MX" dirty="0" err="1" smtClean="0"/>
              <a:t>tennis</a:t>
            </a: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…</a:t>
            </a:r>
            <a:r>
              <a:rPr lang="es-MX" dirty="0" err="1" smtClean="0"/>
              <a:t>an</a:t>
            </a:r>
            <a:r>
              <a:rPr lang="es-MX" dirty="0" smtClean="0"/>
              <a:t> </a:t>
            </a:r>
            <a:r>
              <a:rPr lang="es-MX" dirty="0" err="1" smtClean="0"/>
              <a:t>umbrella</a:t>
            </a:r>
            <a:r>
              <a:rPr lang="es-MX" dirty="0" smtClean="0"/>
              <a:t>			…</a:t>
            </a:r>
            <a:r>
              <a:rPr lang="es-MX" dirty="0" err="1" smtClean="0"/>
              <a:t>homework</a:t>
            </a:r>
            <a:r>
              <a:rPr lang="es-MX" dirty="0" smtClean="0"/>
              <a:t>		…</a:t>
            </a:r>
            <a:r>
              <a:rPr lang="es-MX" dirty="0" err="1" smtClean="0"/>
              <a:t>housework</a:t>
            </a: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…</a:t>
            </a:r>
            <a:r>
              <a:rPr lang="es-MX" dirty="0" err="1" smtClean="0"/>
              <a:t>the</a:t>
            </a:r>
            <a:r>
              <a:rPr lang="es-MX" dirty="0" smtClean="0"/>
              <a:t> guitar			…</a:t>
            </a:r>
            <a:r>
              <a:rPr lang="es-MX" dirty="0" err="1" smtClean="0"/>
              <a:t>the</a:t>
            </a:r>
            <a:r>
              <a:rPr lang="es-MX" dirty="0" smtClean="0"/>
              <a:t> piano		…</a:t>
            </a:r>
            <a:r>
              <a:rPr lang="es-MX" dirty="0" err="1" smtClean="0"/>
              <a:t>sorry</a:t>
            </a: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…mineral </a:t>
            </a:r>
            <a:r>
              <a:rPr lang="es-MX" dirty="0" err="1" smtClean="0"/>
              <a:t>water</a:t>
            </a:r>
            <a:r>
              <a:rPr lang="es-MX" dirty="0" smtClean="0"/>
              <a:t>			…</a:t>
            </a:r>
            <a:r>
              <a:rPr lang="es-MX" dirty="0" err="1" smtClean="0"/>
              <a:t>wine</a:t>
            </a:r>
            <a:r>
              <a:rPr lang="es-MX" dirty="0" smtClean="0"/>
              <a:t>			…</a:t>
            </a:r>
            <a:r>
              <a:rPr lang="es-MX" dirty="0" err="1" smtClean="0"/>
              <a:t>fast</a:t>
            </a:r>
            <a:r>
              <a:rPr lang="es-MX" dirty="0" smtClean="0"/>
              <a:t> </a:t>
            </a:r>
            <a:r>
              <a:rPr lang="es-MX" dirty="0" err="1" smtClean="0"/>
              <a:t>food</a:t>
            </a: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…</a:t>
            </a:r>
            <a:r>
              <a:rPr lang="es-MX" dirty="0" err="1" smtClean="0"/>
              <a:t>dinner</a:t>
            </a:r>
            <a:r>
              <a:rPr lang="es-MX" dirty="0" smtClean="0"/>
              <a:t>				…</a:t>
            </a:r>
            <a:r>
              <a:rPr lang="es-MX" dirty="0" err="1" smtClean="0"/>
              <a:t>exercise</a:t>
            </a:r>
            <a:r>
              <a:rPr lang="es-MX" dirty="0" smtClean="0"/>
              <a:t>			…</a:t>
            </a:r>
            <a:r>
              <a:rPr lang="es-MX" dirty="0" err="1" smtClean="0"/>
              <a:t>glasses</a:t>
            </a: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…shorts				…</a:t>
            </a:r>
            <a:r>
              <a:rPr lang="es-MX" dirty="0" err="1" smtClean="0"/>
              <a:t>make</a:t>
            </a:r>
            <a:r>
              <a:rPr lang="es-MX" dirty="0" smtClean="0"/>
              <a:t>-up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211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F54A2950-FD6A-42C2-BBF3-D5A4F4691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258722"/>
            <a:ext cx="4248472" cy="51527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8A95791-0E68-47CE-9AFE-B93F2FE43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573" y="656977"/>
            <a:ext cx="10174146" cy="6061480"/>
          </a:xfrm>
          <a:prstGeom prst="rect">
            <a:avLst/>
          </a:prstGeom>
        </p:spPr>
      </p:pic>
      <p:pic>
        <p:nvPicPr>
          <p:cNvPr id="8" name="4B_2.37">
            <a:hlinkClick r:id="" action="ppaction://media"/>
            <a:extLst>
              <a:ext uri="{FF2B5EF4-FFF2-40B4-BE49-F238E27FC236}">
                <a16:creationId xmlns:a16="http://schemas.microsoft.com/office/drawing/2014/main" xmlns="" id="{0FF162F1-0905-4B06-B30F-7A8235E88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41925" y="51012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8B3EC8E-AD8E-447C-A0B7-1E3DDD6D7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5" y="391243"/>
            <a:ext cx="2513639" cy="4454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61DF5E7-56F6-4598-B325-1EEFD075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183" y="764229"/>
            <a:ext cx="9999634" cy="5991792"/>
          </a:xfrm>
          <a:prstGeom prst="rect">
            <a:avLst/>
          </a:prstGeom>
        </p:spPr>
      </p:pic>
      <p:pic>
        <p:nvPicPr>
          <p:cNvPr id="8" name="4B_2.37">
            <a:hlinkClick r:id="" action="ppaction://media"/>
            <a:extLst>
              <a:ext uri="{FF2B5EF4-FFF2-40B4-BE49-F238E27FC236}">
                <a16:creationId xmlns:a16="http://schemas.microsoft.com/office/drawing/2014/main" xmlns="" id="{65E75925-B1B2-46D5-87BA-639DC2F5D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9331" y="5242697"/>
            <a:ext cx="609600" cy="609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440C4E02-0E6C-4BD7-BBF4-EE006C0B0562}"/>
              </a:ext>
            </a:extLst>
          </p:cNvPr>
          <p:cNvSpPr txBox="1"/>
          <p:nvPr/>
        </p:nvSpPr>
        <p:spPr>
          <a:xfrm>
            <a:off x="7414055" y="53628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</a:rPr>
              <a:t>1.20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xmlns="" id="{772460EE-8B81-4B2E-96C9-FBB790C122AD}"/>
              </a:ext>
            </a:extLst>
          </p:cNvPr>
          <p:cNvSpPr/>
          <p:nvPr/>
        </p:nvSpPr>
        <p:spPr>
          <a:xfrm>
            <a:off x="8167816" y="5467866"/>
            <a:ext cx="827903" cy="1668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7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700645"/>
            <a:ext cx="10972800" cy="54255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sz="4000" dirty="0" smtClean="0"/>
              <a:t>… up				…up				… </a:t>
            </a:r>
            <a:r>
              <a:rPr lang="es-MX" sz="4000" dirty="0" err="1" smtClean="0"/>
              <a:t>dressed</a:t>
            </a:r>
            <a:endParaRPr lang="es-MX" sz="4000" dirty="0" smtClean="0"/>
          </a:p>
          <a:p>
            <a:pPr marL="0" indent="0">
              <a:buNone/>
            </a:pPr>
            <a:r>
              <a:rPr lang="es-MX" sz="4000" dirty="0" smtClean="0"/>
              <a:t>…a </a:t>
            </a:r>
            <a:r>
              <a:rPr lang="es-MX" sz="4000" dirty="0" err="1" smtClean="0"/>
              <a:t>shower</a:t>
            </a:r>
            <a:r>
              <a:rPr lang="es-MX" sz="4000" dirty="0" smtClean="0"/>
              <a:t>/a </a:t>
            </a:r>
            <a:r>
              <a:rPr lang="es-MX" sz="4000" dirty="0" err="1" smtClean="0"/>
              <a:t>bath</a:t>
            </a:r>
            <a:r>
              <a:rPr lang="es-MX" sz="4000" dirty="0" smtClean="0"/>
              <a:t>		…a </a:t>
            </a:r>
            <a:r>
              <a:rPr lang="es-MX" sz="4000" dirty="0" err="1" smtClean="0"/>
              <a:t>sandwich</a:t>
            </a:r>
            <a:r>
              <a:rPr lang="es-MX" sz="4000" dirty="0" smtClean="0"/>
              <a:t>		…a </a:t>
            </a:r>
            <a:r>
              <a:rPr lang="es-MX" sz="4000" dirty="0" err="1" smtClean="0"/>
              <a:t>coffee</a:t>
            </a:r>
            <a:endParaRPr lang="es-MX" sz="4000" dirty="0" smtClean="0"/>
          </a:p>
          <a:p>
            <a:pPr marL="0" indent="0">
              <a:buNone/>
            </a:pPr>
            <a:r>
              <a:rPr lang="es-MX" sz="4000" dirty="0" smtClean="0"/>
              <a:t>…</a:t>
            </a:r>
            <a:r>
              <a:rPr lang="es-MX" sz="4000" dirty="0" err="1" smtClean="0"/>
              <a:t>to</a:t>
            </a:r>
            <a:r>
              <a:rPr lang="es-MX" sz="4000" dirty="0" smtClean="0"/>
              <a:t> </a:t>
            </a:r>
            <a:r>
              <a:rPr lang="es-MX" sz="4000" dirty="0" err="1" smtClean="0"/>
              <a:t>work</a:t>
            </a:r>
            <a:r>
              <a:rPr lang="es-MX" sz="4000" dirty="0" smtClean="0"/>
              <a:t> </a:t>
            </a:r>
            <a:r>
              <a:rPr lang="es-MX" sz="4000" dirty="0" err="1" smtClean="0"/>
              <a:t>by</a:t>
            </a:r>
            <a:r>
              <a:rPr lang="es-MX" sz="4000" dirty="0" smtClean="0"/>
              <a:t> bus		…lunch			…</a:t>
            </a:r>
            <a:r>
              <a:rPr lang="es-MX" sz="4000" dirty="0" err="1" smtClean="0"/>
              <a:t>breakfast</a:t>
            </a:r>
            <a:endParaRPr lang="es-MX" sz="4000" dirty="0" smtClean="0"/>
          </a:p>
          <a:p>
            <a:pPr marL="0" indent="0">
              <a:buNone/>
            </a:pPr>
            <a:r>
              <a:rPr lang="es-MX" sz="4000" dirty="0" smtClean="0"/>
              <a:t>…</a:t>
            </a:r>
            <a:r>
              <a:rPr lang="es-MX" sz="4000" dirty="0" err="1" smtClean="0"/>
              <a:t>dinner</a:t>
            </a:r>
            <a:r>
              <a:rPr lang="es-MX" sz="4000" dirty="0" smtClean="0"/>
              <a:t>				…</a:t>
            </a:r>
            <a:r>
              <a:rPr lang="es-MX" sz="4000" dirty="0" err="1" smtClean="0"/>
              <a:t>work</a:t>
            </a:r>
            <a:r>
              <a:rPr lang="es-MX" sz="4000" dirty="0" smtClean="0"/>
              <a:t>			…</a:t>
            </a:r>
            <a:r>
              <a:rPr lang="es-MX" sz="4000" dirty="0" err="1" smtClean="0"/>
              <a:t>work</a:t>
            </a:r>
            <a:endParaRPr lang="es-MX" sz="4000" dirty="0" smtClean="0"/>
          </a:p>
          <a:p>
            <a:pPr marL="0" indent="0">
              <a:buNone/>
            </a:pPr>
            <a:r>
              <a:rPr lang="es-MX" sz="4000" dirty="0" smtClean="0"/>
              <a:t>…shopping			…home			…home </a:t>
            </a:r>
          </a:p>
          <a:p>
            <a:pPr marL="0" indent="0">
              <a:buNone/>
            </a:pPr>
            <a:r>
              <a:rPr lang="es-MX" sz="4000" dirty="0" smtClean="0"/>
              <a:t>…</a:t>
            </a:r>
            <a:r>
              <a:rPr lang="es-MX" sz="4000" dirty="0" err="1" smtClean="0"/>
              <a:t>housework</a:t>
            </a:r>
            <a:r>
              <a:rPr lang="es-MX" sz="4000" dirty="0" smtClean="0"/>
              <a:t>			…</a:t>
            </a:r>
            <a:r>
              <a:rPr lang="es-MX" sz="4000" dirty="0" err="1" smtClean="0"/>
              <a:t>homework</a:t>
            </a:r>
            <a:r>
              <a:rPr lang="es-MX" sz="4000" dirty="0" smtClean="0"/>
              <a:t>		…</a:t>
            </a:r>
            <a:r>
              <a:rPr lang="es-MX" sz="4000" dirty="0" err="1" smtClean="0"/>
              <a:t>exercise</a:t>
            </a:r>
            <a:endParaRPr lang="es-MX" sz="4000" dirty="0" smtClean="0"/>
          </a:p>
          <a:p>
            <a:pPr marL="0" indent="0">
              <a:buNone/>
            </a:pPr>
            <a:r>
              <a:rPr lang="es-MX" sz="4000" dirty="0" smtClean="0"/>
              <a:t>…TV					…</a:t>
            </a:r>
            <a:r>
              <a:rPr lang="es-MX" sz="4000" dirty="0" err="1" smtClean="0"/>
              <a:t>to</a:t>
            </a:r>
            <a:r>
              <a:rPr lang="es-MX" sz="4000" dirty="0" smtClean="0"/>
              <a:t> </a:t>
            </a:r>
            <a:r>
              <a:rPr lang="es-MX" sz="4000" dirty="0" err="1" smtClean="0"/>
              <a:t>work</a:t>
            </a:r>
            <a:r>
              <a:rPr lang="es-MX" sz="4000" dirty="0" smtClean="0"/>
              <a:t>			…</a:t>
            </a:r>
            <a:r>
              <a:rPr lang="es-MX" sz="4000" dirty="0" err="1" smtClean="0"/>
              <a:t>to</a:t>
            </a:r>
            <a:r>
              <a:rPr lang="es-MX" sz="4000" dirty="0" smtClean="0"/>
              <a:t> </a:t>
            </a:r>
            <a:r>
              <a:rPr lang="es-MX" sz="4000" dirty="0" err="1" smtClean="0"/>
              <a:t>classes</a:t>
            </a:r>
            <a:endParaRPr lang="es-MX" sz="4000" dirty="0" smtClean="0"/>
          </a:p>
          <a:p>
            <a:pPr marL="0" indent="0">
              <a:buNone/>
            </a:pPr>
            <a:r>
              <a:rPr lang="es-MX" sz="4000" dirty="0" smtClean="0"/>
              <a:t>…emails				…</a:t>
            </a:r>
            <a:r>
              <a:rPr lang="es-MX" sz="3600" dirty="0" err="1" smtClean="0"/>
              <a:t>to</a:t>
            </a:r>
            <a:r>
              <a:rPr lang="es-MX" sz="3600" dirty="0" smtClean="0"/>
              <a:t> </a:t>
            </a:r>
            <a:r>
              <a:rPr lang="es-MX" sz="3600" dirty="0" err="1" smtClean="0"/>
              <a:t>bed</a:t>
            </a:r>
            <a:r>
              <a:rPr lang="es-MX" sz="3600" dirty="0" smtClean="0"/>
              <a:t> late</a:t>
            </a:r>
            <a:r>
              <a:rPr lang="es-MX" sz="4000" dirty="0" smtClean="0"/>
              <a:t>		…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bed</a:t>
            </a:r>
            <a:r>
              <a:rPr lang="es-MX" dirty="0" smtClean="0"/>
              <a:t> </a:t>
            </a:r>
            <a:r>
              <a:rPr lang="es-MX" dirty="0" err="1" smtClean="0"/>
              <a:t>early</a:t>
            </a: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…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dog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a </a:t>
            </a:r>
            <a:r>
              <a:rPr lang="es-MX" dirty="0" err="1" smtClean="0"/>
              <a:t>walk</a:t>
            </a:r>
            <a:r>
              <a:rPr lang="es-MX" dirty="0" smtClean="0"/>
              <a:t>		…</a:t>
            </a:r>
            <a:r>
              <a:rPr lang="es-MX" dirty="0" err="1" smtClean="0"/>
              <a:t>for</a:t>
            </a:r>
            <a:r>
              <a:rPr lang="es-MX" dirty="0" smtClean="0"/>
              <a:t> 8 </a:t>
            </a:r>
            <a:r>
              <a:rPr lang="es-MX" dirty="0" err="1" smtClean="0"/>
              <a:t>hours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0024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195</Words>
  <Application>Microsoft Office PowerPoint</Application>
  <PresentationFormat>Personalizado</PresentationFormat>
  <Paragraphs>68</Paragraphs>
  <Slides>23</Slides>
  <Notes>0</Notes>
  <HiddenSlides>0</HiddenSlides>
  <MMClips>11</MMClip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Tema de Office</vt:lpstr>
      <vt:lpstr>1_Tema de Office</vt:lpstr>
      <vt:lpstr>2_Tema de Office</vt:lpstr>
      <vt:lpstr>3_Tema de Office</vt:lpstr>
      <vt:lpstr>5 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CAN / CAN´T</vt:lpstr>
      <vt:lpstr>Presentación de PowerPoint</vt:lpstr>
      <vt:lpstr>Presentación de PowerPoint</vt:lpstr>
      <vt:lpstr>Presentación de PowerPoint</vt:lpstr>
      <vt:lpstr>Do you want to be famous?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A</dc:title>
  <dc:creator>Gladys</dc:creator>
  <cp:lastModifiedBy>gladysmaba@outlook.com</cp:lastModifiedBy>
  <cp:revision>28</cp:revision>
  <dcterms:created xsi:type="dcterms:W3CDTF">2020-04-15T13:56:29Z</dcterms:created>
  <dcterms:modified xsi:type="dcterms:W3CDTF">2024-05-07T00:26:09Z</dcterms:modified>
</cp:coreProperties>
</file>